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7" r:id="rId5"/>
    <p:sldId id="261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5DDCA7-255C-4BA1-8461-F2668EB6DA16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AD47B303-0577-4B79-89D6-903F99AE97CA}">
      <dgm:prSet/>
      <dgm:spPr/>
      <dgm:t>
        <a:bodyPr/>
        <a:lstStyle/>
        <a:p>
          <a:pPr>
            <a:defRPr cap="all"/>
          </a:pPr>
          <a:r>
            <a:rPr lang="en-GB"/>
            <a:t>3 Things that are going well?</a:t>
          </a:r>
          <a:endParaRPr lang="en-US"/>
        </a:p>
      </dgm:t>
    </dgm:pt>
    <dgm:pt modelId="{2ED5BAC2-D122-424C-981A-19CD72AFB56C}" type="parTrans" cxnId="{07D4CAFD-2258-4F9F-8986-1177C804DB03}">
      <dgm:prSet/>
      <dgm:spPr/>
      <dgm:t>
        <a:bodyPr/>
        <a:lstStyle/>
        <a:p>
          <a:endParaRPr lang="en-US"/>
        </a:p>
      </dgm:t>
    </dgm:pt>
    <dgm:pt modelId="{20DFBD28-196D-4A4A-87E7-97A1EC6D00E5}" type="sibTrans" cxnId="{07D4CAFD-2258-4F9F-8986-1177C804DB03}">
      <dgm:prSet/>
      <dgm:spPr/>
      <dgm:t>
        <a:bodyPr/>
        <a:lstStyle/>
        <a:p>
          <a:endParaRPr lang="en-US"/>
        </a:p>
      </dgm:t>
    </dgm:pt>
    <dgm:pt modelId="{E85654C7-7593-4611-847D-F8AB197256D0}">
      <dgm:prSet/>
      <dgm:spPr/>
      <dgm:t>
        <a:bodyPr/>
        <a:lstStyle/>
        <a:p>
          <a:pPr>
            <a:defRPr cap="all"/>
          </a:pPr>
          <a:r>
            <a:rPr lang="en-GB"/>
            <a:t>2 Things that are ok, but could be better</a:t>
          </a:r>
          <a:endParaRPr lang="en-US"/>
        </a:p>
      </dgm:t>
    </dgm:pt>
    <dgm:pt modelId="{F2B027C8-DC87-4D7C-89A9-672E2BDDD8FD}" type="parTrans" cxnId="{DF99ADA5-FA99-41F7-9013-383C158846B3}">
      <dgm:prSet/>
      <dgm:spPr/>
      <dgm:t>
        <a:bodyPr/>
        <a:lstStyle/>
        <a:p>
          <a:endParaRPr lang="en-US"/>
        </a:p>
      </dgm:t>
    </dgm:pt>
    <dgm:pt modelId="{71A2B72B-D20F-496A-BC3C-44D1CB1D1DFD}" type="sibTrans" cxnId="{DF99ADA5-FA99-41F7-9013-383C158846B3}">
      <dgm:prSet/>
      <dgm:spPr/>
      <dgm:t>
        <a:bodyPr/>
        <a:lstStyle/>
        <a:p>
          <a:endParaRPr lang="en-US"/>
        </a:p>
      </dgm:t>
    </dgm:pt>
    <dgm:pt modelId="{41597514-A972-4518-AA4C-BAB756A45556}">
      <dgm:prSet/>
      <dgm:spPr/>
      <dgm:t>
        <a:bodyPr/>
        <a:lstStyle/>
        <a:p>
          <a:pPr>
            <a:defRPr cap="all"/>
          </a:pPr>
          <a:r>
            <a:rPr lang="en-GB"/>
            <a:t>1 Thing that is bad and it just needs to go</a:t>
          </a:r>
          <a:endParaRPr lang="en-US"/>
        </a:p>
      </dgm:t>
    </dgm:pt>
    <dgm:pt modelId="{58D5A3DD-949A-4AD0-9E8A-85C485C0C01B}" type="parTrans" cxnId="{7BE86DB5-DF3B-40A0-9C8B-31D49AAD8301}">
      <dgm:prSet/>
      <dgm:spPr/>
      <dgm:t>
        <a:bodyPr/>
        <a:lstStyle/>
        <a:p>
          <a:endParaRPr lang="en-US"/>
        </a:p>
      </dgm:t>
    </dgm:pt>
    <dgm:pt modelId="{3DA73F5A-4C7C-4794-8FE1-90DB602E5C44}" type="sibTrans" cxnId="{7BE86DB5-DF3B-40A0-9C8B-31D49AAD8301}">
      <dgm:prSet/>
      <dgm:spPr/>
      <dgm:t>
        <a:bodyPr/>
        <a:lstStyle/>
        <a:p>
          <a:endParaRPr lang="en-US"/>
        </a:p>
      </dgm:t>
    </dgm:pt>
    <dgm:pt modelId="{D290D35A-8E24-43C2-9A6F-C1C839612517}" type="pres">
      <dgm:prSet presAssocID="{135DDCA7-255C-4BA1-8461-F2668EB6DA16}" presName="root" presStyleCnt="0">
        <dgm:presLayoutVars>
          <dgm:dir/>
          <dgm:resizeHandles val="exact"/>
        </dgm:presLayoutVars>
      </dgm:prSet>
      <dgm:spPr/>
    </dgm:pt>
    <dgm:pt modelId="{2F0736F5-3C18-4CBC-A682-BE98CCB02AFD}" type="pres">
      <dgm:prSet presAssocID="{AD47B303-0577-4B79-89D6-903F99AE97CA}" presName="compNode" presStyleCnt="0"/>
      <dgm:spPr/>
    </dgm:pt>
    <dgm:pt modelId="{5F4DD0A4-484C-4133-96D2-FA5455197EF7}" type="pres">
      <dgm:prSet presAssocID="{AD47B303-0577-4B79-89D6-903F99AE97CA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46209765-24F7-44EE-AC58-31FE723C33A3}" type="pres">
      <dgm:prSet presAssocID="{AD47B303-0577-4B79-89D6-903F99AE97C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F65D536F-4E67-457A-8A7D-97B1FBDD51CD}" type="pres">
      <dgm:prSet presAssocID="{AD47B303-0577-4B79-89D6-903F99AE97CA}" presName="spaceRect" presStyleCnt="0"/>
      <dgm:spPr/>
    </dgm:pt>
    <dgm:pt modelId="{3C1BA1CC-16AE-4405-80EC-9D9F8590B4E9}" type="pres">
      <dgm:prSet presAssocID="{AD47B303-0577-4B79-89D6-903F99AE97CA}" presName="textRect" presStyleLbl="revTx" presStyleIdx="0" presStyleCnt="3">
        <dgm:presLayoutVars>
          <dgm:chMax val="1"/>
          <dgm:chPref val="1"/>
        </dgm:presLayoutVars>
      </dgm:prSet>
      <dgm:spPr/>
    </dgm:pt>
    <dgm:pt modelId="{9ED41B85-7DB5-4852-94A2-3045A5053285}" type="pres">
      <dgm:prSet presAssocID="{20DFBD28-196D-4A4A-87E7-97A1EC6D00E5}" presName="sibTrans" presStyleCnt="0"/>
      <dgm:spPr/>
    </dgm:pt>
    <dgm:pt modelId="{8A3B93BB-5F58-4676-9E34-214AB0DC6979}" type="pres">
      <dgm:prSet presAssocID="{E85654C7-7593-4611-847D-F8AB197256D0}" presName="compNode" presStyleCnt="0"/>
      <dgm:spPr/>
    </dgm:pt>
    <dgm:pt modelId="{787D583C-1C72-43A0-B18B-1E81FDF792BC}" type="pres">
      <dgm:prSet presAssocID="{E85654C7-7593-4611-847D-F8AB197256D0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B1AE085-6F65-41FE-B9C5-06E5379C0524}" type="pres">
      <dgm:prSet presAssocID="{E85654C7-7593-4611-847D-F8AB197256D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2C5E069-7DED-459D-A467-42BFE2C79923}" type="pres">
      <dgm:prSet presAssocID="{E85654C7-7593-4611-847D-F8AB197256D0}" presName="spaceRect" presStyleCnt="0"/>
      <dgm:spPr/>
    </dgm:pt>
    <dgm:pt modelId="{1948B4F9-7626-4B49-8716-728B7E9D8C1B}" type="pres">
      <dgm:prSet presAssocID="{E85654C7-7593-4611-847D-F8AB197256D0}" presName="textRect" presStyleLbl="revTx" presStyleIdx="1" presStyleCnt="3">
        <dgm:presLayoutVars>
          <dgm:chMax val="1"/>
          <dgm:chPref val="1"/>
        </dgm:presLayoutVars>
      </dgm:prSet>
      <dgm:spPr/>
    </dgm:pt>
    <dgm:pt modelId="{471BFB51-25C2-425A-BBAA-D20787491AD7}" type="pres">
      <dgm:prSet presAssocID="{71A2B72B-D20F-496A-BC3C-44D1CB1D1DFD}" presName="sibTrans" presStyleCnt="0"/>
      <dgm:spPr/>
    </dgm:pt>
    <dgm:pt modelId="{F3E6C24F-0268-4C9F-9FB1-E07D355E00B4}" type="pres">
      <dgm:prSet presAssocID="{41597514-A972-4518-AA4C-BAB756A45556}" presName="compNode" presStyleCnt="0"/>
      <dgm:spPr/>
    </dgm:pt>
    <dgm:pt modelId="{3974272C-DF3D-43CE-8764-4FA0151BFFAF}" type="pres">
      <dgm:prSet presAssocID="{41597514-A972-4518-AA4C-BAB756A45556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B46E882-3EC9-4C0D-A481-729696AB4015}" type="pres">
      <dgm:prSet presAssocID="{41597514-A972-4518-AA4C-BAB756A4555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d Face with No Fill"/>
        </a:ext>
      </dgm:extLst>
    </dgm:pt>
    <dgm:pt modelId="{262B3E50-A489-4851-9D1E-7FE16927400F}" type="pres">
      <dgm:prSet presAssocID="{41597514-A972-4518-AA4C-BAB756A45556}" presName="spaceRect" presStyleCnt="0"/>
      <dgm:spPr/>
    </dgm:pt>
    <dgm:pt modelId="{4EA12A8C-4FAB-429D-B1E5-E6BAA33E64AB}" type="pres">
      <dgm:prSet presAssocID="{41597514-A972-4518-AA4C-BAB756A4555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6DD3421-CBBE-45F1-AD03-170EC3014935}" type="presOf" srcId="{AD47B303-0577-4B79-89D6-903F99AE97CA}" destId="{3C1BA1CC-16AE-4405-80EC-9D9F8590B4E9}" srcOrd="0" destOrd="0" presId="urn:microsoft.com/office/officeart/2018/5/layout/IconLeafLabelList"/>
    <dgm:cxn modelId="{6401482F-9696-4FD2-9238-3E44D6D3E355}" type="presOf" srcId="{135DDCA7-255C-4BA1-8461-F2668EB6DA16}" destId="{D290D35A-8E24-43C2-9A6F-C1C839612517}" srcOrd="0" destOrd="0" presId="urn:microsoft.com/office/officeart/2018/5/layout/IconLeafLabelList"/>
    <dgm:cxn modelId="{54049F95-2ABE-41F5-8EB1-F14EB23939A8}" type="presOf" srcId="{E85654C7-7593-4611-847D-F8AB197256D0}" destId="{1948B4F9-7626-4B49-8716-728B7E9D8C1B}" srcOrd="0" destOrd="0" presId="urn:microsoft.com/office/officeart/2018/5/layout/IconLeafLabelList"/>
    <dgm:cxn modelId="{DF99ADA5-FA99-41F7-9013-383C158846B3}" srcId="{135DDCA7-255C-4BA1-8461-F2668EB6DA16}" destId="{E85654C7-7593-4611-847D-F8AB197256D0}" srcOrd="1" destOrd="0" parTransId="{F2B027C8-DC87-4D7C-89A9-672E2BDDD8FD}" sibTransId="{71A2B72B-D20F-496A-BC3C-44D1CB1D1DFD}"/>
    <dgm:cxn modelId="{7BE86DB5-DF3B-40A0-9C8B-31D49AAD8301}" srcId="{135DDCA7-255C-4BA1-8461-F2668EB6DA16}" destId="{41597514-A972-4518-AA4C-BAB756A45556}" srcOrd="2" destOrd="0" parTransId="{58D5A3DD-949A-4AD0-9E8A-85C485C0C01B}" sibTransId="{3DA73F5A-4C7C-4794-8FE1-90DB602E5C44}"/>
    <dgm:cxn modelId="{D15198FB-31F6-48DA-AE42-69A5C096601E}" type="presOf" srcId="{41597514-A972-4518-AA4C-BAB756A45556}" destId="{4EA12A8C-4FAB-429D-B1E5-E6BAA33E64AB}" srcOrd="0" destOrd="0" presId="urn:microsoft.com/office/officeart/2018/5/layout/IconLeafLabelList"/>
    <dgm:cxn modelId="{07D4CAFD-2258-4F9F-8986-1177C804DB03}" srcId="{135DDCA7-255C-4BA1-8461-F2668EB6DA16}" destId="{AD47B303-0577-4B79-89D6-903F99AE97CA}" srcOrd="0" destOrd="0" parTransId="{2ED5BAC2-D122-424C-981A-19CD72AFB56C}" sibTransId="{20DFBD28-196D-4A4A-87E7-97A1EC6D00E5}"/>
    <dgm:cxn modelId="{B38AB385-119D-409F-88B8-690AC094BB03}" type="presParOf" srcId="{D290D35A-8E24-43C2-9A6F-C1C839612517}" destId="{2F0736F5-3C18-4CBC-A682-BE98CCB02AFD}" srcOrd="0" destOrd="0" presId="urn:microsoft.com/office/officeart/2018/5/layout/IconLeafLabelList"/>
    <dgm:cxn modelId="{08BDE200-E998-4661-BD49-635B8D73A832}" type="presParOf" srcId="{2F0736F5-3C18-4CBC-A682-BE98CCB02AFD}" destId="{5F4DD0A4-484C-4133-96D2-FA5455197EF7}" srcOrd="0" destOrd="0" presId="urn:microsoft.com/office/officeart/2018/5/layout/IconLeafLabelList"/>
    <dgm:cxn modelId="{966A6289-92DE-44C3-B1EA-44FD80F8D0C6}" type="presParOf" srcId="{2F0736F5-3C18-4CBC-A682-BE98CCB02AFD}" destId="{46209765-24F7-44EE-AC58-31FE723C33A3}" srcOrd="1" destOrd="0" presId="urn:microsoft.com/office/officeart/2018/5/layout/IconLeafLabelList"/>
    <dgm:cxn modelId="{148169FC-8CC6-4A1F-9971-53DF4FE747A9}" type="presParOf" srcId="{2F0736F5-3C18-4CBC-A682-BE98CCB02AFD}" destId="{F65D536F-4E67-457A-8A7D-97B1FBDD51CD}" srcOrd="2" destOrd="0" presId="urn:microsoft.com/office/officeart/2018/5/layout/IconLeafLabelList"/>
    <dgm:cxn modelId="{36E2093B-942E-4451-BBEB-C9400859D3CC}" type="presParOf" srcId="{2F0736F5-3C18-4CBC-A682-BE98CCB02AFD}" destId="{3C1BA1CC-16AE-4405-80EC-9D9F8590B4E9}" srcOrd="3" destOrd="0" presId="urn:microsoft.com/office/officeart/2018/5/layout/IconLeafLabelList"/>
    <dgm:cxn modelId="{A8D6AB44-36C2-4356-A9C9-A120E074AFA0}" type="presParOf" srcId="{D290D35A-8E24-43C2-9A6F-C1C839612517}" destId="{9ED41B85-7DB5-4852-94A2-3045A5053285}" srcOrd="1" destOrd="0" presId="urn:microsoft.com/office/officeart/2018/5/layout/IconLeafLabelList"/>
    <dgm:cxn modelId="{AEF1FCE1-0291-46D6-8CA8-E2B2FFC01D8C}" type="presParOf" srcId="{D290D35A-8E24-43C2-9A6F-C1C839612517}" destId="{8A3B93BB-5F58-4676-9E34-214AB0DC6979}" srcOrd="2" destOrd="0" presId="urn:microsoft.com/office/officeart/2018/5/layout/IconLeafLabelList"/>
    <dgm:cxn modelId="{2099A2E5-3D67-4F59-AD3B-6B836D142ED0}" type="presParOf" srcId="{8A3B93BB-5F58-4676-9E34-214AB0DC6979}" destId="{787D583C-1C72-43A0-B18B-1E81FDF792BC}" srcOrd="0" destOrd="0" presId="urn:microsoft.com/office/officeart/2018/5/layout/IconLeafLabelList"/>
    <dgm:cxn modelId="{EA418DC1-D4CE-4554-A91B-3E2A920E9F53}" type="presParOf" srcId="{8A3B93BB-5F58-4676-9E34-214AB0DC6979}" destId="{6B1AE085-6F65-41FE-B9C5-06E5379C0524}" srcOrd="1" destOrd="0" presId="urn:microsoft.com/office/officeart/2018/5/layout/IconLeafLabelList"/>
    <dgm:cxn modelId="{E3CBCA6C-4409-4F22-9B54-A501593E98A5}" type="presParOf" srcId="{8A3B93BB-5F58-4676-9E34-214AB0DC6979}" destId="{92C5E069-7DED-459D-A467-42BFE2C79923}" srcOrd="2" destOrd="0" presId="urn:microsoft.com/office/officeart/2018/5/layout/IconLeafLabelList"/>
    <dgm:cxn modelId="{9DF58729-16BC-4669-92B2-99CF65B098F4}" type="presParOf" srcId="{8A3B93BB-5F58-4676-9E34-214AB0DC6979}" destId="{1948B4F9-7626-4B49-8716-728B7E9D8C1B}" srcOrd="3" destOrd="0" presId="urn:microsoft.com/office/officeart/2018/5/layout/IconLeafLabelList"/>
    <dgm:cxn modelId="{8A5EAA3B-8F17-41A3-9AB4-A2C460FDD014}" type="presParOf" srcId="{D290D35A-8E24-43C2-9A6F-C1C839612517}" destId="{471BFB51-25C2-425A-BBAA-D20787491AD7}" srcOrd="3" destOrd="0" presId="urn:microsoft.com/office/officeart/2018/5/layout/IconLeafLabelList"/>
    <dgm:cxn modelId="{AE366D02-81FE-43C5-BA19-F98F5FDB45D1}" type="presParOf" srcId="{D290D35A-8E24-43C2-9A6F-C1C839612517}" destId="{F3E6C24F-0268-4C9F-9FB1-E07D355E00B4}" srcOrd="4" destOrd="0" presId="urn:microsoft.com/office/officeart/2018/5/layout/IconLeafLabelList"/>
    <dgm:cxn modelId="{836B201D-9D93-44C3-92FC-76A8688C1B85}" type="presParOf" srcId="{F3E6C24F-0268-4C9F-9FB1-E07D355E00B4}" destId="{3974272C-DF3D-43CE-8764-4FA0151BFFAF}" srcOrd="0" destOrd="0" presId="urn:microsoft.com/office/officeart/2018/5/layout/IconLeafLabelList"/>
    <dgm:cxn modelId="{75AB6E4F-0178-454F-AD1F-A2EFA673C9A2}" type="presParOf" srcId="{F3E6C24F-0268-4C9F-9FB1-E07D355E00B4}" destId="{AB46E882-3EC9-4C0D-A481-729696AB4015}" srcOrd="1" destOrd="0" presId="urn:microsoft.com/office/officeart/2018/5/layout/IconLeafLabelList"/>
    <dgm:cxn modelId="{C0E1D6BB-400D-4AA9-888D-0BB24A1F43CA}" type="presParOf" srcId="{F3E6C24F-0268-4C9F-9FB1-E07D355E00B4}" destId="{262B3E50-A489-4851-9D1E-7FE16927400F}" srcOrd="2" destOrd="0" presId="urn:microsoft.com/office/officeart/2018/5/layout/IconLeafLabelList"/>
    <dgm:cxn modelId="{F91B70E7-71B3-48AE-8D9F-5F3B9FB57062}" type="presParOf" srcId="{F3E6C24F-0268-4C9F-9FB1-E07D355E00B4}" destId="{4EA12A8C-4FAB-429D-B1E5-E6BAA33E64AB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DD0A4-484C-4133-96D2-FA5455197EF7}">
      <dsp:nvSpPr>
        <dsp:cNvPr id="0" name=""/>
        <dsp:cNvSpPr/>
      </dsp:nvSpPr>
      <dsp:spPr>
        <a:xfrm>
          <a:off x="679050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09765-24F7-44EE-AC58-31FE723C33A3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BA1CC-16AE-4405-80EC-9D9F8590B4E9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200" kern="1200"/>
            <a:t>3 Things that are going well?</a:t>
          </a:r>
          <a:endParaRPr lang="en-US" sz="2200" kern="1200"/>
        </a:p>
      </dsp:txBody>
      <dsp:txXfrm>
        <a:off x="75768" y="3053169"/>
        <a:ext cx="3093750" cy="720000"/>
      </dsp:txXfrm>
    </dsp:sp>
    <dsp:sp modelId="{787D583C-1C72-43A0-B18B-1E81FDF792BC}">
      <dsp:nvSpPr>
        <dsp:cNvPr id="0" name=""/>
        <dsp:cNvSpPr/>
      </dsp:nvSpPr>
      <dsp:spPr>
        <a:xfrm>
          <a:off x="4314206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AE085-6F65-41FE-B9C5-06E5379C0524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8B4F9-7626-4B49-8716-728B7E9D8C1B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200" kern="1200"/>
            <a:t>2 Things that are ok, but could be better</a:t>
          </a:r>
          <a:endParaRPr lang="en-US" sz="2200" kern="1200"/>
        </a:p>
      </dsp:txBody>
      <dsp:txXfrm>
        <a:off x="3710925" y="3053169"/>
        <a:ext cx="3093750" cy="720000"/>
      </dsp:txXfrm>
    </dsp:sp>
    <dsp:sp modelId="{3974272C-DF3D-43CE-8764-4FA0151BFFAF}">
      <dsp:nvSpPr>
        <dsp:cNvPr id="0" name=""/>
        <dsp:cNvSpPr/>
      </dsp:nvSpPr>
      <dsp:spPr>
        <a:xfrm>
          <a:off x="7949362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46E882-3EC9-4C0D-A481-729696AB4015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12A8C-4FAB-429D-B1E5-E6BAA33E64AB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200" kern="1200"/>
            <a:t>1 Thing that is bad and it just needs to go</a:t>
          </a:r>
          <a:endParaRPr lang="en-US" sz="2200" kern="1200"/>
        </a:p>
      </dsp:txBody>
      <dsp:txXfrm>
        <a:off x="7346081" y="3053169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5D4D1-361E-42A3-ACB7-4ED8249A6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E92E85-0A1A-45AE-98FC-0CEBB19A7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33BBD-4C2E-4F6C-AF29-5AE30C36B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6F41-221F-4D02-AD27-483E6648C49F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83BF-201C-403F-91AF-1617886FD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571AE-BEAD-49CA-8C62-566608ED2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65F1-C3A1-467C-B8B2-3077B43A1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967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8F129-0DCF-4BD3-B7B5-DDDD78CD7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972933-F4A6-47F8-98AE-730E66B66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ED6D2-4714-4B53-BF1D-F2223F92A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6F41-221F-4D02-AD27-483E6648C49F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D98C8-F568-4FDD-8AC9-F457B5613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B64AD-7F65-4138-90CA-844F2409C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65F1-C3A1-467C-B8B2-3077B43A1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95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C8BAE6-5837-4BC6-A52E-B6E34D8B53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825115-5E6D-43AB-A1BC-D8E3B3566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6DBA1-A7E5-4EF3-A4DD-BD79D969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6F41-221F-4D02-AD27-483E6648C49F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F5CBF-3DC8-44C2-B757-6BCB1A7DF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1CEC0-0A58-4373-9246-70C17D4D3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65F1-C3A1-467C-B8B2-3077B43A1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08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009A9-3988-4E86-B599-ACEF096A2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39A21-89B6-402C-BAF4-E6AE95C22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C5807-E46F-4AA0-AC03-60E567BF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6F41-221F-4D02-AD27-483E6648C49F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1A0EC-D880-441C-8870-392AF6F73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1E050-30D5-4C43-B9C0-A1FDDAF9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65F1-C3A1-467C-B8B2-3077B43A1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09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FA15F-61E6-491B-BD7D-06A91B198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587B5-5EE3-49A3-9D56-DF2AE4B03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595E5-E970-4B00-B26D-C208869D8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6F41-221F-4D02-AD27-483E6648C49F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27A19-15D1-444B-83DF-9E4D92273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47C84-24A5-45E8-AF95-BD0E39A95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65F1-C3A1-467C-B8B2-3077B43A1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88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B3870-7D20-4717-8946-C9C5CD0A0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D41CE-68CA-4A48-A2F0-F70197CB9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5B9589-8001-4882-A8AF-76653075C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C46E0-CBF6-4A47-A800-D348BC7D8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6F41-221F-4D02-AD27-483E6648C49F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3D933-671F-4F17-B9BD-DCC88DF45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A9921-D643-4B1A-8B75-ED2AFA243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65F1-C3A1-467C-B8B2-3077B43A1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234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7BD52-78B7-47E7-9833-CF405D12C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5064F-E29F-44F2-81D5-1E26AE405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D6C4C-BC8B-46B9-8DF2-BAB3FA08C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16A9E-0D81-4126-B19C-42639DE7B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B57FB2-1E6B-41EA-9941-361F6A6A4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3D376E-327B-482D-8240-88946175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6F41-221F-4D02-AD27-483E6648C49F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DDAAA8-C685-41A3-85D1-B147E55E8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85985A-E792-481A-94C5-AFE63BA45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65F1-C3A1-467C-B8B2-3077B43A1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38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D49B4-616B-4380-BEF1-94B8BB56A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E3149-D0C6-4333-801F-8099D8B66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6F41-221F-4D02-AD27-483E6648C49F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F6DC96-C4D1-4FAE-8373-CD14F82A7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58D4E-F3E9-4814-B6CF-6458AC140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65F1-C3A1-467C-B8B2-3077B43A1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64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759CE7-E822-4614-838D-CE15DF194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6F41-221F-4D02-AD27-483E6648C49F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87A7F-3945-4981-8CDE-9DC64B10F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4E45C-89C2-4718-AB26-8E07C572E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65F1-C3A1-467C-B8B2-3077B43A1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088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FE054-B998-4CC6-8A7A-612C226FB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CA4DB-E814-4A0C-BE29-692F7FB44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9B9C7D-EEB8-4CA1-8A96-F4DDA9964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12963-BE8E-45AD-97EF-69963DF9F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6F41-221F-4D02-AD27-483E6648C49F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FF64A-CA5B-4F2D-A4F8-6A737E44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91A63-1289-49F1-9036-F0D31025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65F1-C3A1-467C-B8B2-3077B43A1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23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AE3D7-E5D7-4622-BB93-AFB330A4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7AE606-6B10-48C4-BBD4-4F9779045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F9BC3-F76F-4AC0-99E6-73F84F59D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9D7AA-BF7A-4D8A-9795-C1801C590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6F41-221F-4D02-AD27-483E6648C49F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A1D69-844F-4531-B829-7149704BF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39120-2F34-4006-90E0-33D29F459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65F1-C3A1-467C-B8B2-3077B43A1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035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FAE0D7-7621-4945-A11E-48F4709FE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62326-ABA1-4FBD-BAA4-144EEF97A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8DF62-4A81-4D49-AFF7-C82472AD75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C6F41-221F-4D02-AD27-483E6648C49F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54E60-5995-42B2-8ECE-CD4DB72796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4E55A-8098-49D4-A780-670D80605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F65F1-C3A1-467C-B8B2-3077B43A1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65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A5EBF4-9BFA-4DA7-BEA1-E97C71297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>
            <a:normAutofit/>
          </a:bodyPr>
          <a:lstStyle/>
          <a:p>
            <a:r>
              <a:rPr lang="en-GB" sz="4400"/>
              <a:t>This is when it all clicked for me…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596B49-8DF2-46BA-9A0E-09A77DF14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287" y="4121253"/>
            <a:ext cx="3125337" cy="1136843"/>
          </a:xfrm>
        </p:spPr>
        <p:txBody>
          <a:bodyPr>
            <a:normAutofit/>
          </a:bodyPr>
          <a:lstStyle/>
          <a:p>
            <a:r>
              <a:rPr lang="en-GB" sz="1800"/>
              <a:t>It actually works!!!</a:t>
            </a:r>
          </a:p>
          <a:p>
            <a:endParaRPr lang="en-GB" sz="1800"/>
          </a:p>
        </p:txBody>
      </p:sp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63143FA7-FB75-410F-AAA8-F34B4CCF3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5751" y="1209047"/>
            <a:ext cx="5708649" cy="4409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5103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35E5CC22-6DB6-44FB-BE4D-AE22972B5E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r="5" b="2262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86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9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6A945F2-9C0C-4105-AB1F-4081E5884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8489" y="643467"/>
            <a:ext cx="8315022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40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A8A7692-4912-4D7E-870B-B55DC0059B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" r="2" b="2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95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74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9287BCE-1714-48B3-A7A4-0EEAAE87F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2463" y="1123527"/>
            <a:ext cx="8567069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317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B73C4B6-A25B-4816-B3CA-736B86D921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333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410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B2376F-E021-4B89-A114-66F28EB11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GB" sz="3600" i="1"/>
              <a:t>3.2.1 with your team </a:t>
            </a: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Content Placeholder 2">
            <a:extLst>
              <a:ext uri="{FF2B5EF4-FFF2-40B4-BE49-F238E27FC236}">
                <a16:creationId xmlns:a16="http://schemas.microsoft.com/office/drawing/2014/main" id="{B452C718-9FD2-4DF1-BAA4-B5E7DE5373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0368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2326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45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This is when it all clicked for me…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3.2.1 with your team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Bushill</dc:creator>
  <cp:lastModifiedBy>Kelly Bushill</cp:lastModifiedBy>
  <cp:revision>4</cp:revision>
  <dcterms:created xsi:type="dcterms:W3CDTF">2022-01-31T09:18:39Z</dcterms:created>
  <dcterms:modified xsi:type="dcterms:W3CDTF">2022-02-01T08:52:35Z</dcterms:modified>
</cp:coreProperties>
</file>